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F206B5-719D-42EA-89C3-9047C56FA39D}" type="datetimeFigureOut">
              <a:rPr lang="en-US" smtClean="0"/>
              <a:pPr/>
              <a:t>3/12/2014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68ACC7-D193-4D07-9D89-560A1829E3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htsa.gov/" TargetMode="External"/><Relationship Id="rId7" Type="http://schemas.openxmlformats.org/officeDocument/2006/relationships/hyperlink" Target="http://www.onguardonline.gov/" TargetMode="External"/><Relationship Id="rId2" Type="http://schemas.openxmlformats.org/officeDocument/2006/relationships/hyperlink" Target="https://www.wiredsafety.org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stopbullying.gov/" TargetMode="External"/><Relationship Id="rId5" Type="http://schemas.openxmlformats.org/officeDocument/2006/relationships/hyperlink" Target="http://pediatrics.aappublications.org/" TargetMode="External"/><Relationship Id="rId4" Type="http://schemas.openxmlformats.org/officeDocument/2006/relationships/hyperlink" Target="http://www.pewresearch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Safety for Kids </a:t>
            </a:r>
            <a:br>
              <a:rPr lang="en-US" dirty="0" smtClean="0"/>
            </a:br>
            <a:r>
              <a:rPr lang="en-US" dirty="0" smtClean="0"/>
              <a:t>with Computers and </a:t>
            </a:r>
            <a:br>
              <a:rPr lang="en-US" dirty="0" smtClean="0"/>
            </a:br>
            <a:r>
              <a:rPr lang="en-US" dirty="0" smtClean="0"/>
              <a:t>cell phones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706902"/>
          </a:xfrm>
        </p:spPr>
        <p:txBody>
          <a:bodyPr/>
          <a:lstStyle/>
          <a:p>
            <a:r>
              <a:rPr lang="en-US" dirty="0" smtClean="0"/>
              <a:t>Information for Parents and Guardians</a:t>
            </a:r>
            <a:endParaRPr lang="en-US" dirty="0"/>
          </a:p>
        </p:txBody>
      </p:sp>
      <p:sp>
        <p:nvSpPr>
          <p:cNvPr id="4" name="Rectangle 33"/>
          <p:cNvSpPr txBox="1">
            <a:spLocks noChangeArrowheads="1"/>
          </p:cNvSpPr>
          <p:nvPr/>
        </p:nvSpPr>
        <p:spPr>
          <a:xfrm>
            <a:off x="2209800" y="6400800"/>
            <a:ext cx="4648200" cy="457200"/>
          </a:xfrm>
          <a:prstGeom prst="rect">
            <a:avLst/>
          </a:prstGeom>
          <a:solidFill>
            <a:srgbClr val="FF0000"/>
          </a:solidFill>
        </p:spPr>
        <p:txBody>
          <a:bodyPr anchor="ctr">
            <a:normAutofit fontScale="5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39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MS Mincho" pitchFamily="49" charset="-128"/>
                <a:cs typeface="Arial" pitchFamily="34" charset="0"/>
              </a:rPr>
              <a:t>Buckeye Local School District  </a:t>
            </a:r>
            <a:endParaRPr kumimoji="0" lang="en-US" sz="39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MS Mincho" pitchFamily="49" charset="-128"/>
              <a:cs typeface="Arial" pitchFamily="34" charset="0"/>
            </a:endParaRPr>
          </a:p>
        </p:txBody>
      </p:sp>
      <p:pic>
        <p:nvPicPr>
          <p:cNvPr id="5" name="Picture 4" descr="LWARRI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5967663"/>
            <a:ext cx="845820" cy="890337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  <a:sp3d/>
        </p:spPr>
      </p:pic>
    </p:spTree>
    <p:extLst>
      <p:ext uri="{BB962C8B-B14F-4D97-AF65-F5344CB8AC3E}">
        <p14:creationId xmlns:p14="http://schemas.microsoft.com/office/powerpoint/2010/main" xmlns="" val="31709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Safety 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Where is your computer at home?</a:t>
            </a:r>
          </a:p>
          <a:p>
            <a:pPr lvl="1"/>
            <a:r>
              <a:rPr lang="en-US" sz="3000" dirty="0" smtClean="0"/>
              <a:t>Suggestion to keep it in a public space, i.e. living room, family room, office, kitchen, etc.</a:t>
            </a:r>
          </a:p>
          <a:p>
            <a:pPr lvl="2"/>
            <a:r>
              <a:rPr lang="en-US" sz="2800" dirty="0" smtClean="0"/>
              <a:t>Access?</a:t>
            </a:r>
          </a:p>
          <a:p>
            <a:pPr lvl="2"/>
            <a:r>
              <a:rPr lang="en-US" sz="2800" dirty="0" smtClean="0"/>
              <a:t>Sleeping?</a:t>
            </a:r>
          </a:p>
          <a:p>
            <a:pPr lvl="2"/>
            <a:r>
              <a:rPr lang="en-US" sz="2800" dirty="0" smtClean="0"/>
              <a:t>Friends?</a:t>
            </a:r>
          </a:p>
          <a:p>
            <a:pPr lvl="2"/>
            <a:r>
              <a:rPr lang="en-US" sz="2800" dirty="0" smtClean="0"/>
              <a:t>Strangers?</a:t>
            </a:r>
          </a:p>
          <a:p>
            <a:pPr lvl="2"/>
            <a:r>
              <a:rPr lang="en-US" sz="2800" dirty="0" smtClean="0"/>
              <a:t>Web Sites?</a:t>
            </a:r>
          </a:p>
          <a:p>
            <a:pPr lvl="2"/>
            <a:r>
              <a:rPr lang="en-US" sz="2800" dirty="0" smtClean="0"/>
              <a:t>Camera’s?</a:t>
            </a:r>
          </a:p>
          <a:p>
            <a:pPr lvl="2"/>
            <a:r>
              <a:rPr lang="en-US" sz="2800" dirty="0" smtClean="0"/>
              <a:t>Sharing?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Cell Phone Safety </a:t>
            </a:r>
            <a:br>
              <a:rPr lang="en-US" dirty="0" smtClean="0"/>
            </a:br>
            <a:r>
              <a:rPr lang="en-US" dirty="0" smtClean="0"/>
              <a:t>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Cell Phone vs. Smart Phone?</a:t>
            </a:r>
          </a:p>
          <a:p>
            <a:pPr lvl="2"/>
            <a:r>
              <a:rPr lang="en-US" sz="2800" dirty="0" smtClean="0"/>
              <a:t>Access?</a:t>
            </a:r>
          </a:p>
          <a:p>
            <a:pPr lvl="2"/>
            <a:r>
              <a:rPr lang="en-US" sz="2800" dirty="0" smtClean="0"/>
              <a:t>Sleeping?</a:t>
            </a:r>
          </a:p>
          <a:p>
            <a:pPr lvl="2"/>
            <a:r>
              <a:rPr lang="en-US" sz="2800" dirty="0" smtClean="0"/>
              <a:t>Friends?</a:t>
            </a:r>
          </a:p>
          <a:p>
            <a:pPr lvl="2"/>
            <a:r>
              <a:rPr lang="en-US" sz="2800" dirty="0" smtClean="0"/>
              <a:t>Strangers?</a:t>
            </a:r>
          </a:p>
          <a:p>
            <a:pPr lvl="2"/>
            <a:r>
              <a:rPr lang="en-US" sz="2800" dirty="0" smtClean="0"/>
              <a:t>Web Sites?</a:t>
            </a:r>
          </a:p>
          <a:p>
            <a:pPr lvl="2"/>
            <a:r>
              <a:rPr lang="en-US" sz="2800" dirty="0" smtClean="0"/>
              <a:t>Camera?</a:t>
            </a:r>
          </a:p>
          <a:p>
            <a:pPr lvl="2"/>
            <a:r>
              <a:rPr lang="en-US" sz="2800" dirty="0" smtClean="0"/>
              <a:t>Sharing?</a:t>
            </a:r>
          </a:p>
          <a:p>
            <a:pPr lvl="3">
              <a:buNone/>
            </a:pPr>
            <a:endParaRPr lang="en-US" sz="26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Cell Phone Safety </a:t>
            </a:r>
            <a:br>
              <a:rPr lang="en-US" dirty="0" smtClean="0"/>
            </a:br>
            <a:r>
              <a:rPr lang="en-US" dirty="0" smtClean="0"/>
              <a:t>and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3900" dirty="0" smtClean="0"/>
              <a:t>Driving while texting/talking?</a:t>
            </a:r>
          </a:p>
          <a:p>
            <a:pPr lvl="2"/>
            <a:r>
              <a:rPr lang="en-US" sz="3000" dirty="0" smtClean="0"/>
              <a:t>Over 421,000 people injured by distracted driving in 2012 (NHTSA)</a:t>
            </a:r>
          </a:p>
          <a:p>
            <a:pPr lvl="2"/>
            <a:r>
              <a:rPr lang="en-US" sz="3000" dirty="0" smtClean="0"/>
              <a:t>3328 deaths due to distracted driving in 2012 (NHTSA)</a:t>
            </a:r>
          </a:p>
          <a:p>
            <a:pPr lvl="2"/>
            <a:r>
              <a:rPr lang="en-US" sz="3000" dirty="0" smtClean="0"/>
              <a:t>21% of fatal crashes by drivers aged 15-19 were due to cell phones (NHTSA)</a:t>
            </a:r>
          </a:p>
          <a:p>
            <a:pPr lvl="2"/>
            <a:r>
              <a:rPr lang="en-US" sz="3000" dirty="0" smtClean="0"/>
              <a:t>Set a good example.  Don’t talk or text and drive</a:t>
            </a:r>
          </a:p>
          <a:p>
            <a:pPr lvl="3"/>
            <a:r>
              <a:rPr lang="en-US" sz="1300" dirty="0" smtClean="0"/>
              <a:t>Distracted driving includes more than cell phone usage</a:t>
            </a:r>
          </a:p>
          <a:p>
            <a:pPr lvl="2"/>
            <a:endParaRPr lang="en-US" sz="28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Cell Phone Statistics </a:t>
            </a:r>
            <a:br>
              <a:rPr lang="en-US" dirty="0" smtClean="0"/>
            </a:br>
            <a:r>
              <a:rPr lang="en-US" dirty="0" smtClean="0"/>
              <a:t>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lvl="2"/>
            <a:endParaRPr lang="en-US" sz="2800" dirty="0" smtClean="0"/>
          </a:p>
          <a:p>
            <a:r>
              <a:rPr lang="en-US" sz="3200" dirty="0" smtClean="0"/>
              <a:t>78% of 12-17 year olds have cell phones </a:t>
            </a:r>
            <a:r>
              <a:rPr lang="en-US" sz="2000" dirty="0" smtClean="0"/>
              <a:t>(Pew Research Center)</a:t>
            </a:r>
          </a:p>
          <a:p>
            <a:pPr lvl="2"/>
            <a:r>
              <a:rPr lang="en-US" sz="2600" dirty="0" smtClean="0"/>
              <a:t>Cell phones are here to stay</a:t>
            </a:r>
          </a:p>
          <a:p>
            <a:pPr lvl="3"/>
            <a:r>
              <a:rPr lang="en-US" sz="2400" dirty="0" smtClean="0"/>
              <a:t>How will you manage your child’s device?</a:t>
            </a:r>
          </a:p>
          <a:p>
            <a:pPr lvl="3"/>
            <a:r>
              <a:rPr lang="en-US" sz="2400" dirty="0" smtClean="0"/>
              <a:t>What kind example(s) will they see?</a:t>
            </a:r>
          </a:p>
          <a:p>
            <a:pPr lvl="3"/>
            <a:r>
              <a:rPr lang="en-US" sz="2400" dirty="0" smtClean="0"/>
              <a:t>Use teachable moments</a:t>
            </a:r>
            <a:endParaRPr lang="en-US" sz="28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lvl="2"/>
            <a:endParaRPr lang="en-US" sz="2800" dirty="0" smtClean="0"/>
          </a:p>
          <a:p>
            <a:r>
              <a:rPr lang="en-US" sz="3200" dirty="0" smtClean="0"/>
              <a:t>Facebook, Twitter, Instagram, Google+, etc.</a:t>
            </a:r>
          </a:p>
          <a:p>
            <a:pPr lvl="1"/>
            <a:r>
              <a:rPr lang="en-US" dirty="0" smtClean="0"/>
              <a:t>General rule of age 13 to participate on these sites</a:t>
            </a:r>
          </a:p>
          <a:p>
            <a:pPr lvl="1"/>
            <a:r>
              <a:rPr lang="en-US" dirty="0" smtClean="0"/>
              <a:t>Cyberbullying</a:t>
            </a:r>
          </a:p>
          <a:p>
            <a:pPr lvl="1"/>
            <a:r>
              <a:rPr lang="en-US" dirty="0" smtClean="0"/>
              <a:t>Harassment</a:t>
            </a:r>
          </a:p>
          <a:p>
            <a:pPr lvl="1"/>
            <a:r>
              <a:rPr lang="en-US" dirty="0" smtClean="0"/>
              <a:t>Sexting</a:t>
            </a:r>
          </a:p>
          <a:p>
            <a:pPr lvl="1"/>
            <a:r>
              <a:rPr lang="en-US" dirty="0" smtClean="0"/>
              <a:t>Privacy Concerns</a:t>
            </a:r>
          </a:p>
          <a:p>
            <a:pPr lvl="1"/>
            <a:r>
              <a:rPr lang="en-US" dirty="0" smtClean="0"/>
              <a:t>Positives of technology</a:t>
            </a:r>
          </a:p>
          <a:p>
            <a:pPr lvl="1"/>
            <a:endParaRPr lang="en-US" dirty="0" smtClean="0"/>
          </a:p>
          <a:p>
            <a:endParaRPr lang="en-US" sz="2400" dirty="0" smtClean="0"/>
          </a:p>
          <a:p>
            <a:pPr lvl="3">
              <a:buNone/>
            </a:pPr>
            <a:endParaRPr lang="en-US" sz="2400" dirty="0" smtClean="0"/>
          </a:p>
          <a:p>
            <a:pPr lvl="2"/>
            <a:endParaRPr lang="en-US" sz="28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Practical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>
            <a:normAutofit/>
          </a:bodyPr>
          <a:lstStyle/>
          <a:p>
            <a:pPr lvl="2"/>
            <a:endParaRPr lang="en-US" sz="2800" dirty="0" smtClean="0"/>
          </a:p>
          <a:p>
            <a:pPr lvl="3">
              <a:buNone/>
            </a:pPr>
            <a:endParaRPr lang="en-US" sz="2400" dirty="0" smtClean="0"/>
          </a:p>
          <a:p>
            <a:pPr lvl="2"/>
            <a:endParaRPr lang="en-US" sz="2800" dirty="0" smtClean="0"/>
          </a:p>
          <a:p>
            <a:pPr lvl="1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752600"/>
            <a:ext cx="8229600" cy="42672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1133856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/>
              <a:buChar char="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Family computer in public space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en-US" sz="3200" dirty="0" smtClean="0"/>
              <a:t>Use minimum age for social media (13)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family password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en-US" sz="3200" baseline="0" dirty="0" smtClean="0"/>
              <a:t>Young</a:t>
            </a:r>
            <a:r>
              <a:rPr lang="en-US" sz="3200" dirty="0" smtClean="0"/>
              <a:t> kids must “friend” you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must be able to check accounts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en-US" sz="3200" dirty="0" smtClean="0"/>
              <a:t>Monitor usage as you would any possible danger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 more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33856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5000"/>
              <a:buFont typeface="Wingdings"/>
              <a:buChar char="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68680" marR="0" lvl="1" indent="-283464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 2"/>
              <a:buChar char="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 / Attributions</a:t>
            </a:r>
            <a:br>
              <a:rPr lang="en-US" dirty="0" smtClean="0"/>
            </a:br>
            <a:r>
              <a:rPr lang="en-US" sz="2000" dirty="0" smtClean="0"/>
              <a:t>Sites Used For This Presentation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0"/>
            <a:ext cx="8001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hlinkClick r:id="rId2"/>
              </a:rPr>
              <a:t>https://www.wiredsafety.org/</a:t>
            </a:r>
            <a:endParaRPr lang="en-US" sz="3200" dirty="0" smtClean="0"/>
          </a:p>
          <a:p>
            <a:r>
              <a:rPr lang="en-US" sz="3200" dirty="0" smtClean="0">
                <a:hlinkClick r:id="rId3"/>
              </a:rPr>
              <a:t>http://nhtsa.gov</a:t>
            </a:r>
            <a:endParaRPr lang="en-US" sz="3200" dirty="0" smtClean="0"/>
          </a:p>
          <a:p>
            <a:r>
              <a:rPr lang="en-US" sz="3200" dirty="0" smtClean="0">
                <a:hlinkClick r:id="rId4"/>
              </a:rPr>
              <a:t>http://www.pewresearch.org/</a:t>
            </a:r>
            <a:endParaRPr lang="en-US" sz="3200" dirty="0" smtClean="0"/>
          </a:p>
          <a:p>
            <a:r>
              <a:rPr lang="en-US" sz="3200" dirty="0" smtClean="0">
                <a:hlinkClick r:id="rId5"/>
              </a:rPr>
              <a:t>http://pediatrics.aappublications.org/</a:t>
            </a:r>
            <a:endParaRPr lang="en-US" sz="3200" dirty="0" smtClean="0"/>
          </a:p>
          <a:p>
            <a:r>
              <a:rPr lang="en-US" sz="3200" dirty="0" smtClean="0">
                <a:hlinkClick r:id="rId6"/>
              </a:rPr>
              <a:t>http://www.stopbullying.gov</a:t>
            </a:r>
            <a:r>
              <a:rPr lang="en-US" sz="3200" dirty="0" smtClean="0">
                <a:hlinkClick r:id="rId6"/>
              </a:rPr>
              <a:t>/</a:t>
            </a:r>
            <a:endParaRPr lang="en-US" sz="3200" dirty="0" smtClean="0"/>
          </a:p>
          <a:p>
            <a:r>
              <a:rPr lang="en-US" sz="3200" dirty="0" smtClean="0">
                <a:hlinkClick r:id="rId7"/>
              </a:rPr>
              <a:t>http://www.onguardonline.gov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206</TotalTime>
  <Words>294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Safety for Kids  with Computers and  cell phones</vt:lpstr>
      <vt:lpstr>Computer Safety and Practice</vt:lpstr>
      <vt:lpstr>Cell Phone Safety  and Practice</vt:lpstr>
      <vt:lpstr>Cell Phone Safety  and Practice</vt:lpstr>
      <vt:lpstr>Cell Phone Statistics  and Questions</vt:lpstr>
      <vt:lpstr>Social Media</vt:lpstr>
      <vt:lpstr>Practical Suggestions</vt:lpstr>
      <vt:lpstr>References / Attributions Sites Used For This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Desktop Laundry Room</dc:creator>
  <cp:lastModifiedBy>norlando</cp:lastModifiedBy>
  <cp:revision>23</cp:revision>
  <dcterms:created xsi:type="dcterms:W3CDTF">2014-03-02T16:56:06Z</dcterms:created>
  <dcterms:modified xsi:type="dcterms:W3CDTF">2014-03-12T14:59:46Z</dcterms:modified>
</cp:coreProperties>
</file>